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embeddedFontLs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5" roundtripDataSignature="AMtx7mh0zlzw7yKH+i/Kx7f9a8y0Xfh+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9454c60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9454c60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9454c601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9454c601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9454c5e4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9454c5e4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9454c5e4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9454c5e4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5185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3770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9454c5e4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9454c5e4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9454c5e49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9454c5e49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9454c5e49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9454c5e49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9454c5e49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9454c5e49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>
            <a:spLocks noGrp="1"/>
          </p:cNvSpPr>
          <p:nvPr>
            <p:ph type="pic" idx="2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3" name="Google Shape;83;p21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8" name="Google Shape;98;p23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0" cap="none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body" idx="2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 cap="none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body" idx="1"/>
          </p:nvPr>
        </p:nvSpPr>
        <p:spPr>
          <a:xfrm rot="5400000">
            <a:off x="4532311" y="-723900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>
            <a:spLocks noGrp="1"/>
          </p:cNvSpPr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body" idx="1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TNguyen/BlackBoard_Application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TNguyen/BlackBoard_Applica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"/>
          <p:cNvPicPr preferRelativeResize="0"/>
          <p:nvPr/>
        </p:nvPicPr>
        <p:blipFill rotWithShape="1">
          <a:blip r:embed="rId4">
            <a:alphaModFix amt="15000"/>
          </a:blip>
          <a:srcRect t="13930" b="127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"/>
          <p:cNvSpPr txBox="1"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BLACKBOARD	</a:t>
            </a:r>
            <a:endParaRPr/>
          </a:p>
        </p:txBody>
      </p:sp>
      <p:sp>
        <p:nvSpPr>
          <p:cNvPr id="130" name="Google Shape;130;p1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by: Earnest Teamer, Andrew Nguyen, Daniyal Raoofi, Hassan Alsalman, Keaton Alexander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9454c6018_0_0"/>
          <p:cNvSpPr txBox="1">
            <a:spLocks noGrp="1"/>
          </p:cNvSpPr>
          <p:nvPr>
            <p:ph type="body" idx="1"/>
          </p:nvPr>
        </p:nvSpPr>
        <p:spPr>
          <a:xfrm>
            <a:off x="1141425" y="264701"/>
            <a:ext cx="9906000" cy="5526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cap="none">
                <a:latin typeface="Times New Roman"/>
                <a:ea typeface="Times New Roman"/>
                <a:cs typeface="Times New Roman"/>
                <a:sym typeface="Times New Roman"/>
              </a:rPr>
              <a:t>1.1  Analysis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The client’s requirement is to develop a learning management system (LMS) to help a university IT department with their activities and improve their services, and for the management to track student’s basic information.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The product is supposed to simulated a Typical LMS, which includes Blackboard or Moodle. Our project is done by a team of 5 undergraduate students during an academic semester, in conjunction with lectures and other class activities. It is similar to Blackboard or Moodle LMS system.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The specifications of this project includes: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Designa Graphical User Interface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Link the GUI to a database that holds all the information regarding academic records.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Add use cases for both students and teachers with each to have a specific user view.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The student would be able to enroll in classes, and view their grades, and view their GPA according to their grades.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Teachers are referred to as Admin in our software, and they’re able to insert, update, and monitor the whole process.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Char char="●"/>
            </a:pPr>
            <a:r>
              <a:rPr lang="en-US" sz="1200" cap="none">
                <a:latin typeface="Times New Roman"/>
                <a:ea typeface="Times New Roman"/>
                <a:cs typeface="Times New Roman"/>
                <a:sym typeface="Times New Roman"/>
              </a:rPr>
              <a:t>The students can log in via a username and password, and they can only view their information and not able to perform changes.</a:t>
            </a:r>
            <a:endParaRPr sz="1200" cap="non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9454c6018_0_10"/>
          <p:cNvSpPr txBox="1">
            <a:spLocks noGrp="1"/>
          </p:cNvSpPr>
          <p:nvPr>
            <p:ph type="body" idx="1"/>
          </p:nvPr>
        </p:nvSpPr>
        <p:spPr>
          <a:xfrm>
            <a:off x="1141425" y="612326"/>
            <a:ext cx="9906000" cy="5178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600"/>
              </a:spcAft>
              <a:buNone/>
            </a:pPr>
            <a:endParaRPr/>
          </a:p>
        </p:txBody>
      </p:sp>
      <p:pic>
        <p:nvPicPr>
          <p:cNvPr id="179" name="Google Shape;179;g79454c6018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0225" y="1952650"/>
            <a:ext cx="4267200" cy="38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"/>
          <p:cNvSpPr txBox="1">
            <a:spLocks noGrp="1"/>
          </p:cNvSpPr>
          <p:nvPr>
            <p:ph type="title"/>
          </p:nvPr>
        </p:nvSpPr>
        <p:spPr>
          <a:xfrm>
            <a:off x="928395" y="4588664"/>
            <a:ext cx="10200986" cy="519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20"/>
              <a:buFont typeface="Century Gothic"/>
              <a:buNone/>
            </a:pPr>
            <a:r>
              <a:rPr lang="en-US" sz="4320"/>
              <a:t>DATABASE</a:t>
            </a:r>
            <a:endParaRPr/>
          </a:p>
        </p:txBody>
      </p:sp>
      <p:sp>
        <p:nvSpPr>
          <p:cNvPr id="185" name="Google Shape;185;p4"/>
          <p:cNvSpPr/>
          <p:nvPr/>
        </p:nvSpPr>
        <p:spPr>
          <a:xfrm>
            <a:off x="0" y="0"/>
            <a:ext cx="12192000" cy="42738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6" name="Google Shape;18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0080" y="751650"/>
            <a:ext cx="5213604" cy="293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338317" y="748311"/>
            <a:ext cx="5213603" cy="293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4"/>
          <p:cNvSpPr txBox="1"/>
          <p:nvPr/>
        </p:nvSpPr>
        <p:spPr>
          <a:xfrm>
            <a:off x="1141413" y="4739780"/>
            <a:ext cx="9905998" cy="1795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2000" b="0" i="0" u="none" strike="noStrike" cap="small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 where students are kept after being added to blackboard by the admin</a:t>
            </a:r>
            <a:endParaRPr/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2000" b="0" i="0" u="none" strike="noStrike" cap="small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also be removed when deleted from the blackboard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79454c5e49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500" y="412338"/>
            <a:ext cx="7864977" cy="603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79454c5e49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800" y="60550"/>
            <a:ext cx="6858395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"/>
          <p:cNvSpPr txBox="1"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LOGIN PAGE</a:t>
            </a:r>
            <a:endParaRPr/>
          </a:p>
        </p:txBody>
      </p:sp>
      <p:sp>
        <p:nvSpPr>
          <p:cNvPr id="204" name="Google Shape;204;p5"/>
          <p:cNvSpPr txBox="1">
            <a:spLocks noGrp="1"/>
          </p:cNvSpPr>
          <p:nvPr>
            <p:ph type="body" idx="1"/>
          </p:nvPr>
        </p:nvSpPr>
        <p:spPr>
          <a:xfrm>
            <a:off x="565371" y="2443263"/>
            <a:ext cx="3643674" cy="321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Login button(admin): will give you access to the Administrative side of blackboard</a:t>
            </a:r>
            <a:endParaRPr/>
          </a:p>
          <a:p>
            <a:pPr marL="285750" lvl="0" indent="-285750" algn="l" rtl="0">
              <a:spcBef>
                <a:spcPts val="96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Login button(Student): will give access to normal student side of blackboard</a:t>
            </a:r>
            <a:endParaRPr/>
          </a:p>
        </p:txBody>
      </p:sp>
      <p:pic>
        <p:nvPicPr>
          <p:cNvPr id="205" name="Google Shape;205;p5"/>
          <p:cNvPicPr preferRelativeResize="0"/>
          <p:nvPr/>
        </p:nvPicPr>
        <p:blipFill rotWithShape="1">
          <a:blip r:embed="rId4">
            <a:alphaModFix/>
          </a:blip>
          <a:srcRect t="1145" r="2" b="2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noFill/>
          <a:ln w="38100" cap="flat" cmpd="sng">
            <a:solidFill>
              <a:srgbClr val="363D46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"/>
          <p:cNvSpPr txBox="1">
            <a:spLocks noGrp="1"/>
          </p:cNvSpPr>
          <p:nvPr>
            <p:ph type="title"/>
          </p:nvPr>
        </p:nvSpPr>
        <p:spPr>
          <a:xfrm>
            <a:off x="988630" y="4363271"/>
            <a:ext cx="10200986" cy="106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Century Gothic"/>
              <a:buNone/>
            </a:pPr>
            <a:r>
              <a:rPr lang="en-US" sz="4100"/>
              <a:t>STUDENT AND ADMIN LOGIN SECTION</a:t>
            </a:r>
            <a:endParaRPr/>
          </a:p>
        </p:txBody>
      </p:sp>
      <p:sp>
        <p:nvSpPr>
          <p:cNvPr id="211" name="Google Shape;211;p6"/>
          <p:cNvSpPr/>
          <p:nvPr/>
        </p:nvSpPr>
        <p:spPr>
          <a:xfrm>
            <a:off x="0" y="0"/>
            <a:ext cx="12192000" cy="42738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12" name="Google Shape;21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61895" y="549899"/>
            <a:ext cx="3076897" cy="3155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862" y="549899"/>
            <a:ext cx="3164938" cy="31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6"/>
          <p:cNvSpPr txBox="1">
            <a:spLocks noGrp="1"/>
          </p:cNvSpPr>
          <p:nvPr>
            <p:ph type="body" idx="1"/>
          </p:nvPr>
        </p:nvSpPr>
        <p:spPr>
          <a:xfrm>
            <a:off x="3257095" y="594872"/>
            <a:ext cx="2724961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admin username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admin password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 button gives access to administrator with correct login details</a:t>
            </a:r>
            <a:endParaRPr/>
          </a:p>
        </p:txBody>
      </p:sp>
      <p:sp>
        <p:nvSpPr>
          <p:cNvPr id="215" name="Google Shape;215;p6"/>
          <p:cNvSpPr txBox="1"/>
          <p:nvPr/>
        </p:nvSpPr>
        <p:spPr>
          <a:xfrm>
            <a:off x="9538792" y="531973"/>
            <a:ext cx="2361289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2000" b="0" i="0" u="none" strike="noStrike" cap="small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student username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2000" b="0" i="0" u="none" strike="noStrike" cap="small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student password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2000" b="0" i="0" u="none" strike="noStrike" cap="small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 button gives access to students account with correct login details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1" name="Google Shape;221;p7"/>
          <p:cNvSpPr txBox="1">
            <a:spLocks noGrp="1"/>
          </p:cNvSpPr>
          <p:nvPr>
            <p:ph type="title"/>
          </p:nvPr>
        </p:nvSpPr>
        <p:spPr>
          <a:xfrm>
            <a:off x="7704306" y="349157"/>
            <a:ext cx="3628417" cy="200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</a:pPr>
            <a:r>
              <a:rPr lang="en-US" sz="2700"/>
              <a:t>ADDING/DELETING/UPDATING A STUDENT</a:t>
            </a:r>
            <a:endParaRPr/>
          </a:p>
        </p:txBody>
      </p:sp>
      <p:pic>
        <p:nvPicPr>
          <p:cNvPr id="222" name="Google Shape;22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7420" y="0"/>
            <a:ext cx="6222338" cy="350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9561" y="3597848"/>
            <a:ext cx="2066136" cy="2971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285257" y="3500065"/>
            <a:ext cx="4640309" cy="316700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7"/>
          <p:cNvSpPr txBox="1">
            <a:spLocks noGrp="1"/>
          </p:cNvSpPr>
          <p:nvPr>
            <p:ph type="body" idx="1"/>
          </p:nvPr>
        </p:nvSpPr>
        <p:spPr>
          <a:xfrm>
            <a:off x="8144092" y="2358932"/>
            <a:ext cx="3438347" cy="34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en-US" sz="1850"/>
              <a:t>Add new student button will add a new student after his information has been added to the system</a:t>
            </a:r>
            <a:endParaRPr/>
          </a:p>
          <a:p>
            <a:pPr marL="285750" lvl="0" indent="-285750" algn="l" rtl="0">
              <a:lnSpc>
                <a:spcPct val="80000"/>
              </a:lnSpc>
              <a:spcBef>
                <a:spcPts val="970"/>
              </a:spcBef>
              <a:spcAft>
                <a:spcPts val="0"/>
              </a:spcAft>
              <a:buSzPts val="1850"/>
              <a:buChar char="•"/>
            </a:pPr>
            <a:r>
              <a:rPr lang="en-US" sz="1850"/>
              <a:t>Save student data will update an already added student on the system </a:t>
            </a:r>
            <a:endParaRPr/>
          </a:p>
          <a:p>
            <a:pPr marL="285750" lvl="0" indent="-285750" algn="l" rtl="0">
              <a:lnSpc>
                <a:spcPct val="80000"/>
              </a:lnSpc>
              <a:spcBef>
                <a:spcPts val="970"/>
              </a:spcBef>
              <a:spcAft>
                <a:spcPts val="0"/>
              </a:spcAft>
              <a:buSzPts val="1850"/>
              <a:buChar char="•"/>
            </a:pPr>
            <a:r>
              <a:rPr lang="en-US" sz="1850"/>
              <a:t>Deleting student data will remove the student from the blackboard.</a:t>
            </a:r>
            <a:endParaRPr/>
          </a:p>
          <a:p>
            <a:pPr marL="285750" lvl="0" indent="-285750" algn="l" rtl="0">
              <a:lnSpc>
                <a:spcPct val="80000"/>
              </a:lnSpc>
              <a:spcBef>
                <a:spcPts val="970"/>
              </a:spcBef>
              <a:spcAft>
                <a:spcPts val="0"/>
              </a:spcAft>
              <a:buSzPts val="1850"/>
              <a:buChar char="•"/>
            </a:pPr>
            <a:r>
              <a:rPr lang="en-US" sz="1850"/>
              <a:t>Exit will logout from the blackboard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FAILED PROJECTS: C#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https://github.com/A-TNguyen/BlackBoard_Application</a:t>
            </a:r>
            <a:endParaRPr/>
          </a:p>
        </p:txBody>
      </p:sp>
      <p:pic>
        <p:nvPicPr>
          <p:cNvPr id="231" name="Google Shape;23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425" y="5368748"/>
            <a:ext cx="6481203" cy="1221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428" y="1853575"/>
            <a:ext cx="4264571" cy="284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8400" y="1853575"/>
            <a:ext cx="5320420" cy="284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TEAM INFO</a:t>
            </a:r>
            <a:endParaRPr/>
          </a:p>
        </p:txBody>
      </p:sp>
      <p:sp>
        <p:nvSpPr>
          <p:cNvPr id="136" name="Google Shape;136;p2"/>
          <p:cNvSpPr txBox="1">
            <a:spLocks noGrp="1"/>
          </p:cNvSpPr>
          <p:nvPr>
            <p:ph type="body" idx="1"/>
          </p:nvPr>
        </p:nvSpPr>
        <p:spPr>
          <a:xfrm>
            <a:off x="1141413" y="1896533"/>
            <a:ext cx="9905998" cy="3894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Team Model: Democratic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Tools Used: Discord, GroupMe , Trello, SQL Server Management Studio, Lucid Chart, GitHub, Visual Studio , .NET Framework C# , Google Documents, Gmail, Google.com, MS Office Suite, TeamViewer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Andrew and Earnest: Design Implementation ( Programming )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Hassan and Keaton: Documentation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Daniyal : UML Diagram, Use-Case &amp; PowerPoint</a:t>
            </a:r>
            <a:endParaRPr/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r>
              <a:rPr lang="en-US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https://github.com/A-TNguyen/BlackBoard_Application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  <a:endParaRPr dirty="0"/>
          </a:p>
        </p:txBody>
      </p:sp>
      <p:sp>
        <p:nvSpPr>
          <p:cNvPr id="136" name="Google Shape;136;p2"/>
          <p:cNvSpPr txBox="1">
            <a:spLocks noGrp="1"/>
          </p:cNvSpPr>
          <p:nvPr>
            <p:ph type="body" idx="1"/>
          </p:nvPr>
        </p:nvSpPr>
        <p:spPr>
          <a:xfrm>
            <a:off x="1141413" y="1896533"/>
            <a:ext cx="9905998" cy="3894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10000"/>
          </a:bodyPr>
          <a:lstStyle/>
          <a:p>
            <a:r>
              <a:rPr lang="en-US" dirty="0"/>
              <a:t>The client’s requirement is to develop a learning management system (LMS) to help a university IT department with their activities and improve their services, </a:t>
            </a:r>
          </a:p>
          <a:p>
            <a:r>
              <a:rPr lang="en-US" dirty="0"/>
              <a:t>Management is able to track student’s basic information.</a:t>
            </a:r>
          </a:p>
          <a:p>
            <a:r>
              <a:rPr lang="en-US" dirty="0"/>
              <a:t>The product is supposed to simulated a typical LMS, which includes Blackboard or Moodle.</a:t>
            </a:r>
          </a:p>
          <a:p>
            <a:r>
              <a:rPr lang="en-US" dirty="0"/>
              <a:t>The specifications of this project includes: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Design A Graphical User Interface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Link the GUI to a database that holds all the information regarding academic records.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Add use cases for both students and teachers with each to have a specific user view.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The student would be able to enroll in classes, and view their grades, and view their GPA according to their grades.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Teachers are referred to as Admin in our software, and they’re able to insert, update, and monitor the whole process.</a:t>
            </a:r>
          </a:p>
          <a:p>
            <a:pPr marL="628650" indent="-514350" fontAlgn="base">
              <a:buFont typeface="+mj-lt"/>
              <a:buAutoNum type="romanUcPeriod"/>
            </a:pPr>
            <a:r>
              <a:rPr lang="en-US" dirty="0"/>
              <a:t>The students can log in via a username and password, and they can only view their information and not able to perform changes.</a:t>
            </a:r>
          </a:p>
        </p:txBody>
      </p:sp>
    </p:spTree>
    <p:extLst>
      <p:ext uri="{BB962C8B-B14F-4D97-AF65-F5344CB8AC3E}">
        <p14:creationId xmlns:p14="http://schemas.microsoft.com/office/powerpoint/2010/main" val="240591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1014168" y="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ts val="3200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System Development Life Cycle</a:t>
            </a:r>
            <a:endParaRPr dirty="0"/>
          </a:p>
        </p:txBody>
      </p:sp>
      <p:pic>
        <p:nvPicPr>
          <p:cNvPr id="1026" name="Picture 2" descr="https://lh3.googleusercontent.com/oagutVHWVamK7dTAZEn0cj2jVuRfbQmxTdV1OSrw28l7SORz77Z5a--4yvG8OFGNdKwlBOJb1zD0ukAKDfNa0ByoUonepK6IsvhqTm-4izBeRR1vOwWoM_ZyYFm_tss7DLw6_Hzs">
            <a:extLst>
              <a:ext uri="{FF2B5EF4-FFF2-40B4-BE49-F238E27FC236}">
                <a16:creationId xmlns:a16="http://schemas.microsoft.com/office/drawing/2014/main" id="{1A28174E-40EE-42AD-8B5D-AD366D3D7B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219" y="1408703"/>
            <a:ext cx="6057781" cy="5449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A074686-EE65-43B4-9DA1-94BB50B9E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009449"/>
              </p:ext>
            </p:extLst>
          </p:nvPr>
        </p:nvGraphicFramePr>
        <p:xfrm>
          <a:off x="0" y="1408703"/>
          <a:ext cx="5967167" cy="5449297"/>
        </p:xfrm>
        <a:graphic>
          <a:graphicData uri="http://schemas.openxmlformats.org/drawingml/2006/table">
            <a:tbl>
              <a:tblPr/>
              <a:tblGrid>
                <a:gridCol w="1396163">
                  <a:extLst>
                    <a:ext uri="{9D8B030D-6E8A-4147-A177-3AD203B41FA5}">
                      <a16:colId xmlns:a16="http://schemas.microsoft.com/office/drawing/2014/main" val="3527065068"/>
                    </a:ext>
                  </a:extLst>
                </a:gridCol>
                <a:gridCol w="4571004">
                  <a:extLst>
                    <a:ext uri="{9D8B030D-6E8A-4147-A177-3AD203B41FA5}">
                      <a16:colId xmlns:a16="http://schemas.microsoft.com/office/drawing/2014/main" val="1062964943"/>
                    </a:ext>
                  </a:extLst>
                </a:gridCol>
              </a:tblGrid>
              <a:tr h="538650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Different phases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Activities performed in each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869589"/>
                  </a:ext>
                </a:extLst>
              </a:tr>
              <a:tr h="578097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Requirement Gathering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We gathered the requirements from the project description posted on bb.uhd.edu for Software Engineering Class.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363431"/>
                  </a:ext>
                </a:extLst>
              </a:tr>
              <a:tr h="1558488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Design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We decided to use two programming languages to create the software, then decide which application is more efficient: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First choice was using Visual Basics programming language in parallel with Microsoft Access as a database.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Second choice was using C# in .NET framework, in parallel with MySQL.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826129"/>
                  </a:ext>
                </a:extLst>
              </a:tr>
              <a:tr h="60258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Built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At this Stage, we started coding the program, by dividing the work among team members.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619768"/>
                  </a:ext>
                </a:extLst>
              </a:tr>
              <a:tr h="570134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Test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In this phase, you test the software to verify that it is built as per the specifications given by the Professor Chang.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943584"/>
                  </a:ext>
                </a:extLst>
              </a:tr>
              <a:tr h="584288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Deployment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Deploy the project in the built environment, by presenting it to class on Monday 11/25/2019.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7503"/>
                  </a:ext>
                </a:extLst>
              </a:tr>
              <a:tr h="1017057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500"/>
                        </a:spcAft>
                      </a:pPr>
                      <a:r>
                        <a:rPr lang="en-US" sz="1200" b="1" i="0" u="none" strike="noStrike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Maintenance stage</a:t>
                      </a:r>
                      <a:endParaRPr lang="en-US" sz="1400">
                        <a:effectLst/>
                        <a:latin typeface="+mn-lt"/>
                      </a:endParaRP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3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222222"/>
                          </a:solidFill>
                          <a:effectLst/>
                          <a:latin typeface="+mn-lt"/>
                        </a:rPr>
                        <a:t>At this point, the software is complete, and we regulate maintenance period or apply changes per client’s request.</a:t>
                      </a:r>
                    </a:p>
                  </a:txBody>
                  <a:tcPr marL="30780" marR="30780" marT="30780" marB="3078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1622543"/>
                  </a:ext>
                </a:extLst>
              </a:tr>
            </a:tbl>
          </a:graphicData>
        </a:graphic>
      </p:graphicFrame>
      <p:sp>
        <p:nvSpPr>
          <p:cNvPr id="3" name="Rectangle 3">
            <a:extLst>
              <a:ext uri="{FF2B5EF4-FFF2-40B4-BE49-F238E27FC236}">
                <a16:creationId xmlns:a16="http://schemas.microsoft.com/office/drawing/2014/main" id="{B6268540-6D16-49D7-915F-44E46A1150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-1692244" y="2106908"/>
            <a:ext cx="6251575" cy="4854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63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9454c5e49_2_0"/>
          <p:cNvSpPr txBox="1">
            <a:spLocks noGrp="1"/>
          </p:cNvSpPr>
          <p:nvPr>
            <p:ph type="title"/>
          </p:nvPr>
        </p:nvSpPr>
        <p:spPr>
          <a:xfrm>
            <a:off x="4526097" y="326075"/>
            <a:ext cx="7665900" cy="190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Use-Case(viewing student info/Login)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g79454c5e49_2_0"/>
          <p:cNvSpPr txBox="1">
            <a:spLocks noGrp="1"/>
          </p:cNvSpPr>
          <p:nvPr>
            <p:ph type="body" idx="1"/>
          </p:nvPr>
        </p:nvSpPr>
        <p:spPr>
          <a:xfrm>
            <a:off x="1905000" y="1212100"/>
            <a:ext cx="9906000" cy="518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case name: </a:t>
            </a:r>
            <a:r>
              <a:rPr lang="en-US" sz="1200" b="1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student records/info</a:t>
            </a:r>
            <a:endParaRPr sz="1200" b="1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Actor/User: Admin, Student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Steps: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clicks on “student” or “admin”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enter’s “student Username” and “Password” or if admin: User enter “admin Username” and “Password”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lphaL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user enter wrong psw or user it will be incorrect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clicks “login button”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logged on: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views  “grades” 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views  “Courses” 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views  “GPA” 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views  “name &amp; ID” 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can click “logout” to exit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60"/>
              </a:spcBef>
              <a:spcAft>
                <a:spcPts val="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9454c5e49_2_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Use-Case(entering a new Student)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g79454c5e49_2_5"/>
          <p:cNvSpPr txBox="1">
            <a:spLocks noGrp="1"/>
          </p:cNvSpPr>
          <p:nvPr>
            <p:ph type="body" idx="1"/>
          </p:nvPr>
        </p:nvSpPr>
        <p:spPr>
          <a:xfrm>
            <a:off x="2647698" y="2514600"/>
            <a:ext cx="7914000" cy="312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case name:</a:t>
            </a:r>
            <a:r>
              <a:rPr lang="en-US" sz="1200" b="1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Entering a new Student</a:t>
            </a:r>
            <a:endParaRPr sz="1200" b="1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Actor/User: Admin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Steps: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clicks on “View Student” button.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displays an entry screen with new user id generated and prompts the user to enter first name, 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last name, Student ID, Courses, Grades and calculate the GPA.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clicks on “Add New Student” button.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creates new student record in the database.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can use “logout” to exit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9454c5e49_2_10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Use-Case(Update Existing Students)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g79454c5e49_2_10"/>
          <p:cNvSpPr txBox="1">
            <a:spLocks noGrp="1"/>
          </p:cNvSpPr>
          <p:nvPr>
            <p:ph type="body" idx="1"/>
          </p:nvPr>
        </p:nvSpPr>
        <p:spPr>
          <a:xfrm>
            <a:off x="1619875" y="2514600"/>
            <a:ext cx="7949400" cy="312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case name: </a:t>
            </a:r>
            <a:r>
              <a:rPr lang="en-US" sz="1200" b="1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Updating an existing student</a:t>
            </a:r>
            <a:endParaRPr sz="1200" b="1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Actor/User: admin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Steps: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clicks on “Student number” button.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displays the students information screen and prompts the user to input the updated information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updated the system allows the User to save by clicking “Save Student Data” button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has the option to update other students as well by their enrollment number.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can use “logout” to exit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9454c5e49_2_1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Use-Case(Delete Existing Student)</a:t>
            </a:r>
            <a:endParaRPr/>
          </a:p>
        </p:txBody>
      </p:sp>
      <p:sp>
        <p:nvSpPr>
          <p:cNvPr id="160" name="Google Shape;160;g79454c5e49_2_15"/>
          <p:cNvSpPr txBox="1">
            <a:spLocks noGrp="1"/>
          </p:cNvSpPr>
          <p:nvPr>
            <p:ph type="body" idx="1"/>
          </p:nvPr>
        </p:nvSpPr>
        <p:spPr>
          <a:xfrm>
            <a:off x="3143899" y="2613825"/>
            <a:ext cx="5610300" cy="312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case name: </a:t>
            </a:r>
            <a:r>
              <a:rPr lang="en-US" sz="1200" b="1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Deleting an existing student</a:t>
            </a:r>
            <a:endParaRPr sz="1200" b="1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Actor/User: admin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Steps: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enter on the  “enrollment #” to choose the targeted student 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selects “ Delete Student Data” to delete the student.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asks User if he is sure, User can select “yes”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 is deleted from the database.</a:t>
            </a:r>
            <a:endParaRPr sz="1200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Times New Roman"/>
              <a:buAutoNum type="arabicPeriod"/>
            </a:pPr>
            <a:r>
              <a:rPr lang="en-US" sz="1200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can use “logout” to exit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 txBox="1">
            <a:spLocks noGrp="1"/>
          </p:cNvSpPr>
          <p:nvPr>
            <p:ph type="title"/>
          </p:nvPr>
        </p:nvSpPr>
        <p:spPr>
          <a:xfrm>
            <a:off x="988630" y="4363271"/>
            <a:ext cx="10200986" cy="106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</a:pPr>
            <a:r>
              <a:rPr lang="en-US" sz="4800"/>
              <a:t>UML DIAGRAM’S</a:t>
            </a:r>
            <a:endParaRPr/>
          </a:p>
        </p:txBody>
      </p:sp>
      <p:sp>
        <p:nvSpPr>
          <p:cNvPr id="166" name="Google Shape;166;p3"/>
          <p:cNvSpPr/>
          <p:nvPr/>
        </p:nvSpPr>
        <p:spPr>
          <a:xfrm>
            <a:off x="0" y="0"/>
            <a:ext cx="12192000" cy="42738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7" name="Google Shape;167;p3" descr="https://lh4.googleusercontent.com/7quAncg-58T1wHnaafBKah6bB07IoEDBwECcsQvpWpL26JeojEW7BuvRXwpzuxS1H8bd0YMd-Yh2oJ_AIUbj3MBN2QEmN6gAfBmm-EGoPWff0rOT00fTmysBtZtkersfoQo6tNy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35" y="191521"/>
            <a:ext cx="4085020" cy="3880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" descr="https://lh6.googleusercontent.com/b-nsxSvA5glPIAGo_MfoWmxQgZvemPHLLTzQM9VoW8Y5gL0R-fRyAM6uOZka3mUuGGYBOvCA9o2DLtPNJOkZXXX2tFDp-K1N8svZIfoP07Bs75aijNcQAsuvCFRi47D0oF_a4p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1017" y="353430"/>
            <a:ext cx="5563991" cy="3435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sh">
  <a:themeElements>
    <a:clrScheme name="Mesh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1180</Words>
  <Application>Microsoft Office PowerPoint</Application>
  <PresentationFormat>Widescreen</PresentationFormat>
  <Paragraphs>110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Times New Roman</vt:lpstr>
      <vt:lpstr>Century Gothic</vt:lpstr>
      <vt:lpstr>Mesh</vt:lpstr>
      <vt:lpstr>BLACKBOARD </vt:lpstr>
      <vt:lpstr>TEAM INFO</vt:lpstr>
      <vt:lpstr>Analysis</vt:lpstr>
      <vt:lpstr>System Development Life Cycle</vt:lpstr>
      <vt:lpstr>Use-Case(viewing student info/Login)</vt:lpstr>
      <vt:lpstr>Use-Case(entering a new Student)</vt:lpstr>
      <vt:lpstr>Use-Case(Update Existing Students)</vt:lpstr>
      <vt:lpstr>Use-Case(Delete Existing Student)</vt:lpstr>
      <vt:lpstr>UML DIAGRAM’S</vt:lpstr>
      <vt:lpstr>PowerPoint Presentation</vt:lpstr>
      <vt:lpstr>PowerPoint Presentation</vt:lpstr>
      <vt:lpstr>DATABASE</vt:lpstr>
      <vt:lpstr>PowerPoint Presentation</vt:lpstr>
      <vt:lpstr>PowerPoint Presentation</vt:lpstr>
      <vt:lpstr>LOGIN PAGE</vt:lpstr>
      <vt:lpstr>STUDENT AND ADMIN LOGIN SECTION</vt:lpstr>
      <vt:lpstr>ADDING/DELETING/UPDATING A STUDENT</vt:lpstr>
      <vt:lpstr>FAILED PROJECTS: C# https://github.com/A-TNguyen/BlackBoard_Application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BLACKBOARD </dc:title>
  <dc:creator>Raoofi, Daniyal</dc:creator>
  <cp:lastModifiedBy>Andrew Nguyen</cp:lastModifiedBy>
  <cp:revision>2</cp:revision>
  <dcterms:created xsi:type="dcterms:W3CDTF">2019-11-25T06:20:03Z</dcterms:created>
  <dcterms:modified xsi:type="dcterms:W3CDTF">2019-11-25T22:17:07Z</dcterms:modified>
</cp:coreProperties>
</file>